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60" r:id="rId5"/>
    <p:sldId id="261" r:id="rId6"/>
    <p:sldId id="262" r:id="rId7"/>
    <p:sldId id="259" r:id="rId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2"/>
    <p:restoredTop sz="94610"/>
  </p:normalViewPr>
  <p:slideViewPr>
    <p:cSldViewPr snapToGrid="0" snapToObjects="1">
      <p:cViewPr>
        <p:scale>
          <a:sx n="92" d="100"/>
          <a:sy n="92" d="100"/>
        </p:scale>
        <p:origin x="3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0486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 layout: title slide. Replace title, presenter, affiliation and date placeholders.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 layout: section divider. Replace section number and title placeholders.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 layout: standard content slide with editable title and bulleted body placeholders.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 layout: closing / thank-you slide. Replace event details if needed.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ISPD 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35608"/>
          </a:xfrm>
          <a:prstGeom prst="rect">
            <a:avLst/>
          </a:prstGeom>
          <a:solidFill>
            <a:srgbClr val="1589C0"/>
          </a:solidFill>
          <a:ln w="12700">
            <a:solidFill>
              <a:srgbClr val="1589C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/mnt/data/extracted/image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2440" y="128016"/>
            <a:ext cx="2377440" cy="10058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1426464"/>
            <a:ext cx="12191695" cy="64008"/>
          </a:xfrm>
          <a:prstGeom prst="rect">
            <a:avLst/>
          </a:prstGeom>
          <a:solidFill>
            <a:srgbClr val="F2A51F"/>
          </a:solidFill>
          <a:ln w="12700">
            <a:solidFill>
              <a:srgbClr val="F2A51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2"/>
          <p:cNvSpPr/>
          <p:nvPr/>
        </p:nvSpPr>
        <p:spPr>
          <a:xfrm>
            <a:off x="914400" y="6455664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589C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ISPD 2026 CONGRESS  ·  CAPE TOWN, SOUTH AFRICA</a:t>
            </a:r>
            <a:endParaRPr lang="en-US" sz="1100" dirty="0"/>
          </a:p>
        </p:txBody>
      </p:sp>
      <p:sp>
        <p:nvSpPr>
          <p:cNvPr id="89" name="ISPD logo background"/>
          <p:cNvSpPr/>
          <p:nvPr/>
        </p:nvSpPr>
        <p:spPr>
          <a:xfrm>
            <a:off x="10927080" y="182880"/>
            <a:ext cx="1005840" cy="792480"/>
          </a:xfrm>
          <a:prstGeom prst="rect">
            <a:avLst/>
          </a:prstGeom>
          <a:solidFill>
            <a:srgbClr val="FFFFFF"/>
          </a:solidFill>
          <a:ln w="12700">
            <a:solidFill>
              <a:srgbClr val="1589C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0" name="ISPD society logo">
            <a:extLst>
              <a:ext uri="{FF2B5EF4-FFF2-40B4-BE49-F238E27FC236}">
                <a16:creationId xmlns:a16="http://schemas.microsoft.com/office/drawing/2014/main" id="{FA44509E-D3F4-AB6A-6CE7-81853963645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64240" y="256032"/>
            <a:ext cx="731520" cy="6457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ISPD 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318504" y="0"/>
            <a:ext cx="5873191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pic>
        <p:nvPicPr>
          <p:cNvPr id="3" name="Image 0" descr="/mnt/data/extracted/image2.jpeg"/>
          <p:cNvPicPr>
            <a:picLocks noChangeAspect="1"/>
          </p:cNvPicPr>
          <p:nvPr/>
        </p:nvPicPr>
        <p:blipFill>
          <a:blip r:embed="rId2"/>
          <a:srcRect l="10203"/>
          <a:stretch>
            <a:fillRect/>
          </a:stretch>
        </p:blipFill>
        <p:spPr>
          <a:xfrm>
            <a:off x="5640137" y="-61174"/>
            <a:ext cx="7229923" cy="6980348"/>
          </a:xfrm>
          <a:prstGeom prst="rect">
            <a:avLst/>
          </a:prstGeom>
        </p:spPr>
      </p:pic>
      <p:pic>
        <p:nvPicPr>
          <p:cNvPr id="4" name="Image 1" descr="/mnt/data/extracted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804" y="799868"/>
            <a:ext cx="3419856" cy="1444752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841248" y="2944368"/>
            <a:ext cx="1389888" cy="64008"/>
          </a:xfrm>
          <a:prstGeom prst="rect">
            <a:avLst/>
          </a:prstGeom>
          <a:solidFill>
            <a:srgbClr val="F2A51F"/>
          </a:solidFill>
          <a:ln w="12700">
            <a:solidFill>
              <a:srgbClr val="F2A51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6" name="Text 2"/>
          <p:cNvSpPr>
            <a:spLocks noGrp="1"/>
          </p:cNvSpPr>
          <p:nvPr>
            <p:ph type="ctrTitle"/>
          </p:nvPr>
        </p:nvSpPr>
        <p:spPr>
          <a:xfrm>
            <a:off x="914400" y="3200400"/>
            <a:ext cx="51663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800" b="1" dirty="0">
                <a:solidFill>
                  <a:srgbClr val="00567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800" b="1">
                <a:solidFill>
                  <a:srgbClr val="00567C"/>
                </a:solidFill>
                <a:latin typeface="Aptos Display" pitchFamily="34" charset="0"/>
              </a:rPr>
              <a:t>Click to edit Master title style</a:t>
            </a:r>
            <a:endParaRPr lang="en-US" sz="3800" dirty="0"/>
          </a:p>
        </p:txBody>
      </p:sp>
      <p:sp>
        <p:nvSpPr>
          <p:cNvPr id="7" name="Text 2"/>
          <p:cNvSpPr>
            <a:spLocks noGrp="1"/>
          </p:cNvSpPr>
          <p:nvPr>
            <p:ph type="subTitle" idx="1"/>
          </p:nvPr>
        </p:nvSpPr>
        <p:spPr>
          <a:xfrm>
            <a:off x="914400" y="4818888"/>
            <a:ext cx="4754880" cy="29260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80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800">
                <a:solidFill>
                  <a:srgbClr val="697386"/>
                </a:solidFill>
                <a:latin typeface="Aptos" pitchFamily="34" charset="0"/>
              </a:rPr>
              <a:t>Click to edit Master subtitle style</a:t>
            </a:r>
            <a:endParaRPr lang="en-US" sz="1800" dirty="0"/>
          </a:p>
        </p:txBody>
      </p:sp>
      <p:sp>
        <p:nvSpPr>
          <p:cNvPr id="8" name="Text 2"/>
          <p:cNvSpPr/>
          <p:nvPr/>
        </p:nvSpPr>
        <p:spPr>
          <a:xfrm>
            <a:off x="312552" y="5656905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 conjunction with the SA Renal Congress 2026</a:t>
            </a:r>
            <a:endParaRPr lang="en-US" sz="11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1A629D7-D208-1AC2-9815-BB18A1F87D7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35015" y="5854615"/>
            <a:ext cx="822653" cy="82265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A44509E-D3F4-AB6A-6CE7-81853963645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12552" y="5915150"/>
            <a:ext cx="822653" cy="72622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49C39E2-F029-F1F5-989A-D8002192FDB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438399" y="5858074"/>
            <a:ext cx="819817" cy="81981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SPD Section Divider">
    <p:bg>
      <p:bgPr>
        <a:solidFill>
          <a:srgbClr val="1589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xtracted/image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2440" y="128016"/>
            <a:ext cx="2377440" cy="100584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"/>
          </p:nvPr>
        </p:nvSpPr>
        <p:spPr>
          <a:xfrm>
            <a:off x="914400" y="1975104"/>
            <a:ext cx="18288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9800" b="1" dirty="0">
                <a:solidFill>
                  <a:srgbClr val="F2A5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defRPr>
            </a:lvl1pPr>
          </a:lstStyle>
          <a:p>
            <a:pPr marL="0" lvl="0" indent="0" algn="l">
              <a:buNone/>
            </a:pPr>
            <a:r>
              <a:rPr lang="en-US" sz="9800" b="1">
                <a:solidFill>
                  <a:srgbClr val="F2A51F"/>
                </a:solidFill>
                <a:latin typeface="Aptos Display" pitchFamily="34" charset="0"/>
              </a:rPr>
              <a:t>Click to edit Master text styles</a:t>
            </a:r>
          </a:p>
        </p:txBody>
      </p:sp>
      <p:sp>
        <p:nvSpPr>
          <p:cNvPr id="4" name="Shape 0"/>
          <p:cNvSpPr/>
          <p:nvPr/>
        </p:nvSpPr>
        <p:spPr>
          <a:xfrm>
            <a:off x="896112" y="4197096"/>
            <a:ext cx="1572768" cy="64008"/>
          </a:xfrm>
          <a:prstGeom prst="rect">
            <a:avLst/>
          </a:prstGeom>
          <a:solidFill>
            <a:srgbClr val="F2A51F"/>
          </a:solidFill>
          <a:ln w="12700">
            <a:solidFill>
              <a:srgbClr val="F2A51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1"/>
          <p:cNvSpPr>
            <a:spLocks noGrp="1"/>
          </p:cNvSpPr>
          <p:nvPr>
            <p:ph type="title"/>
          </p:nvPr>
        </p:nvSpPr>
        <p:spPr>
          <a:xfrm>
            <a:off x="914400" y="4480560"/>
            <a:ext cx="786384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defRPr>
            </a:lvl1pPr>
          </a:lstStyle>
          <a:p>
            <a:pPr marL="0" indent="0" algn="l">
              <a:buNone/>
            </a:pPr>
            <a:r>
              <a:rPr lang="en-US" sz="4200" b="1">
                <a:solidFill>
                  <a:srgbClr val="FFFFFF"/>
                </a:solidFill>
                <a:latin typeface="Aptos Display" pitchFamily="34" charset="0"/>
              </a:rPr>
              <a:t>Click to edit Master title style</a:t>
            </a:r>
            <a:endParaRPr lang="en-US" sz="4200" dirty="0"/>
          </a:p>
        </p:txBody>
      </p:sp>
      <p:sp>
        <p:nvSpPr>
          <p:cNvPr id="6" name="Text 1"/>
          <p:cNvSpPr/>
          <p:nvPr/>
        </p:nvSpPr>
        <p:spPr>
          <a:xfrm>
            <a:off x="426720" y="6442413"/>
            <a:ext cx="5669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9DD7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ISPD AND SA RENAL CONGRESS– CAPE TOWN, SOUTH AFRICA</a:t>
            </a:r>
            <a:endParaRPr lang="en-US" sz="1100" dirty="0"/>
          </a:p>
        </p:txBody>
      </p:sp>
      <p:sp>
        <p:nvSpPr>
          <p:cNvPr id="89" name="ISPD logo background"/>
          <p:cNvSpPr/>
          <p:nvPr/>
        </p:nvSpPr>
        <p:spPr>
          <a:xfrm>
            <a:off x="10927080" y="182880"/>
            <a:ext cx="1005840" cy="792480"/>
          </a:xfrm>
          <a:prstGeom prst="rect">
            <a:avLst/>
          </a:prstGeom>
          <a:solidFill>
            <a:srgbClr val="FFFFFF"/>
          </a:solidFill>
          <a:ln w="12700">
            <a:solidFill>
              <a:srgbClr val="1589C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0" name="ISPD society logo">
            <a:extLst>
              <a:ext uri="{FF2B5EF4-FFF2-40B4-BE49-F238E27FC236}">
                <a16:creationId xmlns:a16="http://schemas.microsoft.com/office/drawing/2014/main" id="{FA44509E-D3F4-AB6A-6CE7-81853963645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64240" y="256032"/>
            <a:ext cx="731520" cy="6457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SPD Content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35608"/>
          </a:xfrm>
          <a:prstGeom prst="rect">
            <a:avLst/>
          </a:prstGeom>
          <a:solidFill>
            <a:srgbClr val="1589C0"/>
          </a:solidFill>
          <a:ln w="12700">
            <a:solidFill>
              <a:srgbClr val="1589C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/mnt/data/extracted/image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2440" y="128016"/>
            <a:ext cx="2377440" cy="10058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1426464"/>
            <a:ext cx="12191695" cy="64008"/>
          </a:xfrm>
          <a:prstGeom prst="rect">
            <a:avLst/>
          </a:prstGeom>
          <a:solidFill>
            <a:srgbClr val="F2A51F"/>
          </a:solidFill>
          <a:ln w="12700">
            <a:solidFill>
              <a:srgbClr val="F2A51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>
            <a:spLocks noGrp="1"/>
          </p:cNvSpPr>
          <p:nvPr>
            <p:ph type="title"/>
          </p:nvPr>
        </p:nvSpPr>
        <p:spPr>
          <a:xfrm>
            <a:off x="841248" y="420624"/>
            <a:ext cx="6903720" cy="7315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>
            <a:lvl1pPr marL="0" indent="0" algn="l">
              <a:buNone/>
              <a:def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000" b="1">
                <a:solidFill>
                  <a:srgbClr val="FFFFFF"/>
                </a:solidFill>
                <a:latin typeface="Aptos Display" pitchFamily="34" charset="0"/>
              </a:rPr>
              <a:t>Click to edit Master title style</a:t>
            </a:r>
            <a:endParaRPr lang="en-US" sz="3000" dirty="0"/>
          </a:p>
        </p:txBody>
      </p:sp>
      <p:sp>
        <p:nvSpPr>
          <p:cNvPr id="6" name="Text 2"/>
          <p:cNvSpPr>
            <a:spLocks noGrp="1"/>
          </p:cNvSpPr>
          <p:nvPr>
            <p:ph idx="1"/>
          </p:nvPr>
        </p:nvSpPr>
        <p:spPr>
          <a:xfrm>
            <a:off x="1161288" y="1901952"/>
            <a:ext cx="9890760" cy="40233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>
            <a:lvl1pPr marL="292608" indent="-292608" algn="l">
              <a:spcAft>
                <a:spcPts val="800"/>
              </a:spcAft>
              <a:buClr>
                <a:schemeClr val="accent2"/>
              </a:buClr>
              <a:buChar char="•"/>
              <a:defRPr sz="2300">
                <a:solidFill>
                  <a:schemeClr val="tx1"/>
                </a:solidFill>
                <a:latin typeface="+mn-lt"/>
              </a:defRPr>
            </a:lvl1pPr>
            <a:lvl2pPr marL="612648" indent="-292608" algn="l">
              <a:spcAft>
                <a:spcPts val="800"/>
              </a:spcAft>
              <a:buClr>
                <a:schemeClr val="accent2"/>
              </a:buClr>
              <a:buChar char="–"/>
              <a:defRPr sz="2100">
                <a:solidFill>
                  <a:schemeClr val="tx1"/>
                </a:solidFill>
                <a:latin typeface="+mn-lt"/>
              </a:defRPr>
            </a:lvl2pPr>
            <a:lvl3pPr marL="932688" indent="-292608" algn="l">
              <a:spcAft>
                <a:spcPts val="800"/>
              </a:spcAft>
              <a:buClr>
                <a:schemeClr val="accent2"/>
              </a:buClr>
              <a:buChar char="•"/>
              <a:defRPr sz="1900">
                <a:solidFill>
                  <a:schemeClr val="tx1"/>
                </a:solidFill>
                <a:latin typeface="+mn-lt"/>
              </a:defRPr>
            </a:lvl3pPr>
            <a:lvl4pPr marL="1252728" indent="-292608" algn="l">
              <a:spcAft>
                <a:spcPts val="800"/>
              </a:spcAft>
              <a:buClr>
                <a:schemeClr val="accent2"/>
              </a:buClr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1572768" indent="-292608" algn="l">
              <a:spcAft>
                <a:spcPts val="800"/>
              </a:spcAft>
              <a:buClr>
                <a:schemeClr val="accent2"/>
              </a:buClr>
              <a:buChar char="•"/>
              <a:defRPr sz="1800">
                <a:solidFill>
                  <a:schemeClr val="tx1"/>
                </a:solidFill>
                <a:latin typeface="+mn-lt"/>
              </a:defRPr>
            </a:lvl5pPr>
            <a:lvl6pPr marL="1892808" indent="-292608" algn="l">
              <a:spcAft>
                <a:spcPts val="800"/>
              </a:spcAft>
              <a:buClr>
                <a:schemeClr val="accent2"/>
              </a:buClr>
              <a:buChar char="–"/>
              <a:defRPr sz="1800">
                <a:solidFill>
                  <a:schemeClr val="tx1"/>
                </a:solidFill>
                <a:latin typeface="+mn-lt"/>
              </a:defRPr>
            </a:lvl6pPr>
            <a:lvl7pPr marL="2212848" indent="-292608" algn="l">
              <a:spcAft>
                <a:spcPts val="800"/>
              </a:spcAft>
              <a:buClr>
                <a:schemeClr val="accent2"/>
              </a:buClr>
              <a:buChar char="•"/>
              <a:defRPr sz="1800">
                <a:solidFill>
                  <a:schemeClr val="tx1"/>
                </a:solidFill>
                <a:latin typeface="+mn-lt"/>
              </a:defRPr>
            </a:lvl7pPr>
            <a:lvl8pPr marL="2532888" indent="-292608" algn="l">
              <a:spcAft>
                <a:spcPts val="800"/>
              </a:spcAft>
              <a:buClr>
                <a:schemeClr val="accent2"/>
              </a:buClr>
              <a:buChar char="–"/>
              <a:defRPr sz="1800">
                <a:solidFill>
                  <a:schemeClr val="tx1"/>
                </a:solidFill>
                <a:latin typeface="+mn-lt"/>
              </a:defRPr>
            </a:lvl8pPr>
            <a:lvl9pPr marL="2852928" indent="-292608" algn="l">
              <a:spcAft>
                <a:spcPts val="800"/>
              </a:spcAft>
              <a:buClr>
                <a:schemeClr val="accent2"/>
              </a:buClr>
              <a:buChar char="•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lvl="0" algn="l"/>
            <a:r>
              <a:rPr lang="en-US" sz="2300">
                <a:solidFill>
                  <a:srgbClr val="1D2633"/>
                </a:solidFill>
                <a:latin typeface="Aptos" pitchFamily="34" charset="0"/>
              </a:rPr>
              <a:t>Click to edit Master text styles</a:t>
            </a:r>
          </a:p>
          <a:p>
            <a:pPr lvl="1" algn="l"/>
            <a:r>
              <a:rPr lang="en-US" sz="2300">
                <a:solidFill>
                  <a:srgbClr val="1D2633"/>
                </a:solidFill>
                <a:latin typeface="Aptos" pitchFamily="34" charset="0"/>
              </a:rPr>
              <a:t>Second level</a:t>
            </a:r>
          </a:p>
          <a:p>
            <a:pPr lvl="2" algn="l"/>
            <a:r>
              <a:rPr lang="en-US" sz="2300">
                <a:solidFill>
                  <a:srgbClr val="1D2633"/>
                </a:solidFill>
                <a:latin typeface="Aptos" pitchFamily="34" charset="0"/>
              </a:rPr>
              <a:t>Third level</a:t>
            </a:r>
          </a:p>
        </p:txBody>
      </p:sp>
      <p:sp>
        <p:nvSpPr>
          <p:cNvPr id="7" name="Text 2"/>
          <p:cNvSpPr/>
          <p:nvPr/>
        </p:nvSpPr>
        <p:spPr>
          <a:xfrm>
            <a:off x="914400" y="6455664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589C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ISPD 2026 CONGRESS  ·  CAPE TOWN, SOUTH AFRICA</a:t>
            </a:r>
            <a:endParaRPr lang="en-US" sz="1100" dirty="0"/>
          </a:p>
        </p:txBody>
      </p:sp>
      <p:sp>
        <p:nvSpPr>
          <p:cNvPr id="89" name="ISPD logo background"/>
          <p:cNvSpPr/>
          <p:nvPr/>
        </p:nvSpPr>
        <p:spPr>
          <a:xfrm>
            <a:off x="10927080" y="182880"/>
            <a:ext cx="1005840" cy="792480"/>
          </a:xfrm>
          <a:prstGeom prst="rect">
            <a:avLst/>
          </a:prstGeom>
          <a:solidFill>
            <a:srgbClr val="FFFFFF"/>
          </a:solidFill>
          <a:ln w="12700">
            <a:solidFill>
              <a:srgbClr val="1589C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0" name="ISPD society logo">
            <a:extLst>
              <a:ext uri="{FF2B5EF4-FFF2-40B4-BE49-F238E27FC236}">
                <a16:creationId xmlns:a16="http://schemas.microsoft.com/office/drawing/2014/main" id="{FA44509E-D3F4-AB6A-6CE7-81853963645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64240" y="256032"/>
            <a:ext cx="731520" cy="6457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ISPD Closing Slide">
    <p:bg>
      <p:bgPr>
        <a:solidFill>
          <a:srgbClr val="005C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xtracted/image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2440" y="128016"/>
            <a:ext cx="2377440" cy="100584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/>
          </p:nvPr>
        </p:nvSpPr>
        <p:spPr>
          <a:xfrm>
            <a:off x="914400" y="2761488"/>
            <a:ext cx="51206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5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defRPr>
            </a:lvl1pPr>
          </a:lstStyle>
          <a:p>
            <a:pPr marL="0" indent="0" algn="l">
              <a:buNone/>
            </a:pPr>
            <a:r>
              <a:rPr lang="en-US" sz="5800" b="1">
                <a:solidFill>
                  <a:srgbClr val="FFFFFF"/>
                </a:solidFill>
                <a:latin typeface="Aptos Display" pitchFamily="34" charset="0"/>
              </a:rPr>
              <a:t>Click to edit Master title style</a:t>
            </a:r>
            <a:endParaRPr lang="en-US" sz="5800" dirty="0"/>
          </a:p>
        </p:txBody>
      </p:sp>
      <p:sp>
        <p:nvSpPr>
          <p:cNvPr id="4" name="Shape 0"/>
          <p:cNvSpPr/>
          <p:nvPr/>
        </p:nvSpPr>
        <p:spPr>
          <a:xfrm>
            <a:off x="914400" y="3730752"/>
            <a:ext cx="1600200" cy="73152"/>
          </a:xfrm>
          <a:prstGeom prst="rect">
            <a:avLst/>
          </a:prstGeom>
          <a:solidFill>
            <a:srgbClr val="F2A51F"/>
          </a:solidFill>
          <a:ln w="12700">
            <a:solidFill>
              <a:srgbClr val="F2A51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1"/>
          <p:cNvSpPr>
            <a:spLocks noGrp="1"/>
          </p:cNvSpPr>
          <p:nvPr>
            <p:ph type="body" idx="1"/>
          </p:nvPr>
        </p:nvSpPr>
        <p:spPr>
          <a:xfrm>
            <a:off x="914400" y="4023360"/>
            <a:ext cx="374904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b="1" dirty="0">
                <a:solidFill>
                  <a:srgbClr val="F2A51F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lvl="0" indent="0" algn="l">
              <a:buNone/>
            </a:pPr>
            <a:r>
              <a:rPr lang="en-US" sz="2000" b="1">
                <a:solidFill>
                  <a:srgbClr val="F2A51F"/>
                </a:solidFill>
                <a:latin typeface="Aptos" pitchFamily="34" charset="0"/>
              </a:rPr>
              <a:t>Click to edit Master text styles</a:t>
            </a:r>
          </a:p>
        </p:txBody>
      </p:sp>
      <p:sp>
        <p:nvSpPr>
          <p:cNvPr id="6" name="Text 1"/>
          <p:cNvSpPr>
            <a:spLocks noGrp="1"/>
          </p:cNvSpPr>
          <p:nvPr>
            <p:ph type="body" idx="2"/>
          </p:nvPr>
        </p:nvSpPr>
        <p:spPr>
          <a:xfrm>
            <a:off x="914400" y="4517136"/>
            <a:ext cx="100584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defRPr>
            </a:lvl1pPr>
          </a:lstStyle>
          <a:p>
            <a:pPr marL="0" lvl="0" indent="0" algn="l">
              <a:buNone/>
            </a:pPr>
            <a:r>
              <a:rPr lang="en-US" sz="1800">
                <a:solidFill>
                  <a:srgbClr val="FFFFFF"/>
                </a:solidFill>
                <a:latin typeface="Aptos" pitchFamily="34" charset="0"/>
              </a:rPr>
              <a:t>Click to edit Master text styles</a:t>
            </a:r>
          </a:p>
          <a:p>
            <a:pPr marL="0" lvl="1" indent="0" algn="l">
              <a:buNone/>
            </a:pPr>
            <a:r>
              <a:rPr lang="en-US" sz="1800">
                <a:solidFill>
                  <a:srgbClr val="FFFFFF"/>
                </a:solidFill>
                <a:latin typeface="Aptos" pitchFamily="34" charset="0"/>
              </a:rPr>
              <a:t>Second level</a:t>
            </a:r>
          </a:p>
        </p:txBody>
      </p:sp>
      <p:sp>
        <p:nvSpPr>
          <p:cNvPr id="89" name="ISPD logo background"/>
          <p:cNvSpPr/>
          <p:nvPr/>
        </p:nvSpPr>
        <p:spPr>
          <a:xfrm>
            <a:off x="10927080" y="182880"/>
            <a:ext cx="1005840" cy="792480"/>
          </a:xfrm>
          <a:prstGeom prst="rect">
            <a:avLst/>
          </a:prstGeom>
          <a:solidFill>
            <a:srgbClr val="FFFFFF"/>
          </a:solidFill>
          <a:ln w="12700">
            <a:solidFill>
              <a:srgbClr val="1589C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0" name="ISPD society logo">
            <a:extLst>
              <a:ext uri="{FF2B5EF4-FFF2-40B4-BE49-F238E27FC236}">
                <a16:creationId xmlns:a16="http://schemas.microsoft.com/office/drawing/2014/main" id="{FA44509E-D3F4-AB6A-6CE7-81853963645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64240" y="256032"/>
            <a:ext cx="731520" cy="6457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SPD Two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35608"/>
          </a:xfrm>
          <a:prstGeom prst="rect">
            <a:avLst/>
          </a:prstGeom>
          <a:solidFill>
            <a:srgbClr val="1589C0"/>
          </a:solidFill>
          <a:ln w="12700">
            <a:solidFill>
              <a:srgbClr val="1589C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/mnt/data/extracted/image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2440" y="128016"/>
            <a:ext cx="2377440" cy="10058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1426464"/>
            <a:ext cx="12191695" cy="64008"/>
          </a:xfrm>
          <a:prstGeom prst="rect">
            <a:avLst/>
          </a:prstGeom>
          <a:solidFill>
            <a:srgbClr val="F2A51F"/>
          </a:solidFill>
          <a:ln w="12700">
            <a:solidFill>
              <a:srgbClr val="F2A51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>
            <a:spLocks noGrp="1"/>
          </p:cNvSpPr>
          <p:nvPr>
            <p:ph type="title"/>
          </p:nvPr>
        </p:nvSpPr>
        <p:spPr>
          <a:xfrm>
            <a:off x="841248" y="420624"/>
            <a:ext cx="6903720" cy="7315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>
            <a:lvl1pPr marL="0" indent="0" algn="l">
              <a:buNone/>
              <a:def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000" b="1">
                <a:solidFill>
                  <a:srgbClr val="FFFFFF"/>
                </a:solidFill>
                <a:latin typeface="Aptos Display" pitchFamily="34" charset="0"/>
              </a:rPr>
              <a:t>Click to edit Master title style</a:t>
            </a:r>
            <a:endParaRPr lang="en-US" sz="3000" dirty="0"/>
          </a:p>
        </p:txBody>
      </p:sp>
      <p:sp>
        <p:nvSpPr>
          <p:cNvPr id="6" name="Text 2"/>
          <p:cNvSpPr>
            <a:spLocks noGrp="1"/>
          </p:cNvSpPr>
          <p:nvPr>
            <p:ph idx="1"/>
          </p:nvPr>
        </p:nvSpPr>
        <p:spPr>
          <a:xfrm>
            <a:off x="914400" y="1901952"/>
            <a:ext cx="4892040" cy="40233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>
            <a:lvl1pPr marL="292608" indent="-292608" algn="l">
              <a:spcAft>
                <a:spcPts val="800"/>
              </a:spcAft>
              <a:buClr>
                <a:schemeClr val="accent2"/>
              </a:buClr>
              <a:buChar char="•"/>
              <a:defRPr sz="2300">
                <a:solidFill>
                  <a:schemeClr val="tx1"/>
                </a:solidFill>
                <a:latin typeface="+mn-lt"/>
              </a:defRPr>
            </a:lvl1pPr>
            <a:lvl2pPr marL="612648" indent="-292608" algn="l">
              <a:spcAft>
                <a:spcPts val="800"/>
              </a:spcAft>
              <a:buClr>
                <a:schemeClr val="accent2"/>
              </a:buClr>
              <a:buChar char="–"/>
              <a:defRPr sz="2100">
                <a:solidFill>
                  <a:schemeClr val="tx1"/>
                </a:solidFill>
                <a:latin typeface="+mn-lt"/>
              </a:defRPr>
            </a:lvl2pPr>
            <a:lvl3pPr marL="932688" indent="-292608" algn="l">
              <a:spcAft>
                <a:spcPts val="800"/>
              </a:spcAft>
              <a:buClr>
                <a:schemeClr val="accent2"/>
              </a:buClr>
              <a:buChar char="•"/>
              <a:defRPr sz="1900">
                <a:solidFill>
                  <a:schemeClr val="tx1"/>
                </a:solidFill>
                <a:latin typeface="+mn-lt"/>
              </a:defRPr>
            </a:lvl3pPr>
            <a:lvl4pPr marL="1252728" indent="-292608" algn="l">
              <a:spcAft>
                <a:spcPts val="800"/>
              </a:spcAft>
              <a:buClr>
                <a:schemeClr val="accent2"/>
              </a:buClr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1572768" indent="-292608" algn="l">
              <a:spcAft>
                <a:spcPts val="800"/>
              </a:spcAft>
              <a:buClr>
                <a:schemeClr val="accent2"/>
              </a:buClr>
              <a:buChar char="•"/>
              <a:defRPr sz="1800">
                <a:solidFill>
                  <a:schemeClr val="tx1"/>
                </a:solidFill>
                <a:latin typeface="+mn-lt"/>
              </a:defRPr>
            </a:lvl5pPr>
            <a:lvl6pPr marL="1892808" indent="-292608" algn="l">
              <a:spcAft>
                <a:spcPts val="800"/>
              </a:spcAft>
              <a:buClr>
                <a:schemeClr val="accent2"/>
              </a:buClr>
              <a:buChar char="–"/>
              <a:defRPr sz="1800">
                <a:solidFill>
                  <a:schemeClr val="tx1"/>
                </a:solidFill>
                <a:latin typeface="+mn-lt"/>
              </a:defRPr>
            </a:lvl6pPr>
            <a:lvl7pPr marL="2212848" indent="-292608" algn="l">
              <a:spcAft>
                <a:spcPts val="800"/>
              </a:spcAft>
              <a:buClr>
                <a:schemeClr val="accent2"/>
              </a:buClr>
              <a:buChar char="•"/>
              <a:defRPr sz="1800">
                <a:solidFill>
                  <a:schemeClr val="tx1"/>
                </a:solidFill>
                <a:latin typeface="+mn-lt"/>
              </a:defRPr>
            </a:lvl7pPr>
            <a:lvl8pPr marL="2532888" indent="-292608" algn="l">
              <a:spcAft>
                <a:spcPts val="800"/>
              </a:spcAft>
              <a:buClr>
                <a:schemeClr val="accent2"/>
              </a:buClr>
              <a:buChar char="–"/>
              <a:defRPr sz="1800">
                <a:solidFill>
                  <a:schemeClr val="tx1"/>
                </a:solidFill>
                <a:latin typeface="+mn-lt"/>
              </a:defRPr>
            </a:lvl8pPr>
            <a:lvl9pPr marL="2852928" indent="-292608" algn="l">
              <a:spcAft>
                <a:spcPts val="800"/>
              </a:spcAft>
              <a:buClr>
                <a:schemeClr val="accent2"/>
              </a:buClr>
              <a:buChar char="•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lvl="0" algn="l"/>
            <a:r>
              <a:rPr lang="en-US" sz="2300">
                <a:solidFill>
                  <a:srgbClr val="1D2633"/>
                </a:solidFill>
                <a:latin typeface="Aptos" pitchFamily="34" charset="0"/>
              </a:rPr>
              <a:t>Click to edit Master text styles</a:t>
            </a:r>
          </a:p>
          <a:p>
            <a:pPr lvl="1" algn="l"/>
            <a:r>
              <a:rPr lang="en-US" sz="2300">
                <a:solidFill>
                  <a:srgbClr val="1D2633"/>
                </a:solidFill>
                <a:latin typeface="Aptos" pitchFamily="34" charset="0"/>
              </a:rPr>
              <a:t>Second level</a:t>
            </a:r>
          </a:p>
          <a:p>
            <a:pPr lvl="2" algn="l"/>
            <a:r>
              <a:rPr lang="en-US" sz="2300">
                <a:solidFill>
                  <a:srgbClr val="1D2633"/>
                </a:solidFill>
                <a:latin typeface="Aptos" pitchFamily="34" charset="0"/>
              </a:rPr>
              <a:t>Third level</a:t>
            </a:r>
          </a:p>
        </p:txBody>
      </p:sp>
      <p:sp>
        <p:nvSpPr>
          <p:cNvPr id="7" name="Text 2"/>
          <p:cNvSpPr/>
          <p:nvPr/>
        </p:nvSpPr>
        <p:spPr>
          <a:xfrm>
            <a:off x="914400" y="6455664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589C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ISPD 2026 CONGRESS  ·  CAPE TOWN, SOUTH AFRICA</a:t>
            </a:r>
            <a:endParaRPr lang="en-US" sz="1100" dirty="0"/>
          </a:p>
        </p:txBody>
      </p:sp>
      <p:sp>
        <p:nvSpPr>
          <p:cNvPr id="89" name="ISPD logo background"/>
          <p:cNvSpPr/>
          <p:nvPr/>
        </p:nvSpPr>
        <p:spPr>
          <a:xfrm>
            <a:off x="10927080" y="182880"/>
            <a:ext cx="1005840" cy="792480"/>
          </a:xfrm>
          <a:prstGeom prst="rect">
            <a:avLst/>
          </a:prstGeom>
          <a:solidFill>
            <a:srgbClr val="FFFFFF"/>
          </a:solidFill>
          <a:ln w="12700">
            <a:solidFill>
              <a:srgbClr val="1589C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0" name="ISPD society logo">
            <a:extLst>
              <a:ext uri="{FF2B5EF4-FFF2-40B4-BE49-F238E27FC236}">
                <a16:creationId xmlns:a16="http://schemas.microsoft.com/office/drawing/2014/main" id="{FA44509E-D3F4-AB6A-6CE7-81853963645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64240" y="256032"/>
            <a:ext cx="731520" cy="645792"/>
          </a:xfrm>
          <a:prstGeom prst="rect">
            <a:avLst/>
          </a:prstGeom>
        </p:spPr>
      </p:pic>
      <p:sp>
        <p:nvSpPr>
          <p:cNvPr id="91" name="Text 2"/>
          <p:cNvSpPr>
            <a:spLocks noGrp="1"/>
          </p:cNvSpPr>
          <p:nvPr>
            <p:ph idx="2"/>
          </p:nvPr>
        </p:nvSpPr>
        <p:spPr>
          <a:xfrm>
            <a:off x="6391660" y="1901952"/>
            <a:ext cx="4892040" cy="40233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>
            <a:lvl1pPr marL="292608" indent="-292608" algn="l">
              <a:spcAft>
                <a:spcPts val="800"/>
              </a:spcAft>
              <a:buClr>
                <a:schemeClr val="accent2"/>
              </a:buClr>
              <a:buChar char="•"/>
              <a:defRPr sz="2300">
                <a:solidFill>
                  <a:schemeClr val="tx1"/>
                </a:solidFill>
                <a:latin typeface="+mn-lt"/>
              </a:defRPr>
            </a:lvl1pPr>
            <a:lvl2pPr marL="612648" indent="-292608" algn="l">
              <a:spcAft>
                <a:spcPts val="800"/>
              </a:spcAft>
              <a:buClr>
                <a:schemeClr val="accent2"/>
              </a:buClr>
              <a:buChar char="–"/>
              <a:defRPr sz="2100">
                <a:solidFill>
                  <a:schemeClr val="tx1"/>
                </a:solidFill>
                <a:latin typeface="+mn-lt"/>
              </a:defRPr>
            </a:lvl2pPr>
            <a:lvl3pPr marL="932688" indent="-292608" algn="l">
              <a:spcAft>
                <a:spcPts val="800"/>
              </a:spcAft>
              <a:buClr>
                <a:schemeClr val="accent2"/>
              </a:buClr>
              <a:buChar char="•"/>
              <a:defRPr sz="1900">
                <a:solidFill>
                  <a:schemeClr val="tx1"/>
                </a:solidFill>
                <a:latin typeface="+mn-lt"/>
              </a:defRPr>
            </a:lvl3pPr>
            <a:lvl4pPr marL="1252728" indent="-292608" algn="l">
              <a:spcAft>
                <a:spcPts val="800"/>
              </a:spcAft>
              <a:buClr>
                <a:schemeClr val="accent2"/>
              </a:buClr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1572768" indent="-292608" algn="l">
              <a:spcAft>
                <a:spcPts val="800"/>
              </a:spcAft>
              <a:buClr>
                <a:schemeClr val="accent2"/>
              </a:buClr>
              <a:buChar char="•"/>
              <a:defRPr sz="1800">
                <a:solidFill>
                  <a:schemeClr val="tx1"/>
                </a:solidFill>
                <a:latin typeface="+mn-lt"/>
              </a:defRPr>
            </a:lvl5pPr>
            <a:lvl6pPr marL="1892808" indent="-292608" algn="l">
              <a:spcAft>
                <a:spcPts val="800"/>
              </a:spcAft>
              <a:buClr>
                <a:schemeClr val="accent2"/>
              </a:buClr>
              <a:buChar char="–"/>
              <a:defRPr sz="1800">
                <a:solidFill>
                  <a:schemeClr val="tx1"/>
                </a:solidFill>
                <a:latin typeface="+mn-lt"/>
              </a:defRPr>
            </a:lvl6pPr>
            <a:lvl7pPr marL="2212848" indent="-292608" algn="l">
              <a:spcAft>
                <a:spcPts val="800"/>
              </a:spcAft>
              <a:buClr>
                <a:schemeClr val="accent2"/>
              </a:buClr>
              <a:buChar char="•"/>
              <a:defRPr sz="1800">
                <a:solidFill>
                  <a:schemeClr val="tx1"/>
                </a:solidFill>
                <a:latin typeface="+mn-lt"/>
              </a:defRPr>
            </a:lvl7pPr>
            <a:lvl8pPr marL="2532888" indent="-292608" algn="l">
              <a:spcAft>
                <a:spcPts val="800"/>
              </a:spcAft>
              <a:buClr>
                <a:schemeClr val="accent2"/>
              </a:buClr>
              <a:buChar char="–"/>
              <a:defRPr sz="1800">
                <a:solidFill>
                  <a:schemeClr val="tx1"/>
                </a:solidFill>
                <a:latin typeface="+mn-lt"/>
              </a:defRPr>
            </a:lvl8pPr>
            <a:lvl9pPr marL="2852928" indent="-292608" algn="l">
              <a:spcAft>
                <a:spcPts val="800"/>
              </a:spcAft>
              <a:buClr>
                <a:schemeClr val="accent2"/>
              </a:buClr>
              <a:buChar char="•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lvl="0" algn="l"/>
            <a:r>
              <a:rPr lang="en-US" sz="2300">
                <a:solidFill>
                  <a:srgbClr val="1D2633"/>
                </a:solidFill>
                <a:latin typeface="Aptos" pitchFamily="34" charset="0"/>
              </a:rPr>
              <a:t>Click to edit Master text styles</a:t>
            </a:r>
          </a:p>
          <a:p>
            <a:pPr lvl="1" algn="l"/>
            <a:r>
              <a:rPr lang="en-US" sz="2300">
                <a:solidFill>
                  <a:srgbClr val="1D2633"/>
                </a:solidFill>
                <a:latin typeface="Aptos" pitchFamily="34" charset="0"/>
              </a:rPr>
              <a:t>Second level</a:t>
            </a:r>
          </a:p>
          <a:p>
            <a:pPr lvl="2" algn="l"/>
            <a:r>
              <a:rPr lang="en-US" sz="2300">
                <a:solidFill>
                  <a:srgbClr val="1D2633"/>
                </a:solidFill>
                <a:latin typeface="Aptos" pitchFamily="34" charset="0"/>
              </a:rPr>
              <a:t>Third level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ISPD Title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35608"/>
          </a:xfrm>
          <a:prstGeom prst="rect">
            <a:avLst/>
          </a:prstGeom>
          <a:solidFill>
            <a:srgbClr val="1589C0"/>
          </a:solidFill>
          <a:ln w="12700">
            <a:solidFill>
              <a:srgbClr val="1589C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/mnt/data/extracted/image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2440" y="128016"/>
            <a:ext cx="2377440" cy="10058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1426464"/>
            <a:ext cx="12191695" cy="64008"/>
          </a:xfrm>
          <a:prstGeom prst="rect">
            <a:avLst/>
          </a:prstGeom>
          <a:solidFill>
            <a:srgbClr val="F2A51F"/>
          </a:solidFill>
          <a:ln w="12700">
            <a:solidFill>
              <a:srgbClr val="F2A51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>
            <a:spLocks noGrp="1"/>
          </p:cNvSpPr>
          <p:nvPr>
            <p:ph type="title"/>
          </p:nvPr>
        </p:nvSpPr>
        <p:spPr>
          <a:xfrm>
            <a:off x="841248" y="420624"/>
            <a:ext cx="6903720" cy="7315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>
            <a:lvl1pPr marL="0" indent="0" algn="l">
              <a:buNone/>
              <a:def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000" b="1">
                <a:solidFill>
                  <a:srgbClr val="FFFFFF"/>
                </a:solidFill>
                <a:latin typeface="Aptos Display" pitchFamily="34" charset="0"/>
              </a:rPr>
              <a:t>Click to edit Master title style</a:t>
            </a:r>
            <a:endParaRPr lang="en-US" sz="3000" dirty="0"/>
          </a:p>
        </p:txBody>
      </p:sp>
      <p:sp>
        <p:nvSpPr>
          <p:cNvPr id="7" name="Text 2"/>
          <p:cNvSpPr/>
          <p:nvPr/>
        </p:nvSpPr>
        <p:spPr>
          <a:xfrm>
            <a:off x="914400" y="6455664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589C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ISPD 2026 CONGRESS  ·  CAPE TOWN, SOUTH AFRICA</a:t>
            </a:r>
            <a:endParaRPr lang="en-US" sz="1100" dirty="0"/>
          </a:p>
        </p:txBody>
      </p:sp>
      <p:sp>
        <p:nvSpPr>
          <p:cNvPr id="89" name="ISPD logo background"/>
          <p:cNvSpPr/>
          <p:nvPr/>
        </p:nvSpPr>
        <p:spPr>
          <a:xfrm>
            <a:off x="10927080" y="182880"/>
            <a:ext cx="1005840" cy="792480"/>
          </a:xfrm>
          <a:prstGeom prst="rect">
            <a:avLst/>
          </a:prstGeom>
          <a:solidFill>
            <a:srgbClr val="FFFFFF"/>
          </a:solidFill>
          <a:ln w="12700">
            <a:solidFill>
              <a:srgbClr val="1589C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0" name="ISPD society logo">
            <a:extLst>
              <a:ext uri="{FF2B5EF4-FFF2-40B4-BE49-F238E27FC236}">
                <a16:creationId xmlns:a16="http://schemas.microsoft.com/office/drawing/2014/main" id="{FA44509E-D3F4-AB6A-6CE7-81853963645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64240" y="256032"/>
            <a:ext cx="731520" cy="64579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 name="ISPD 2026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ctrTitle"/>
          </p:nvPr>
        </p:nvSpPr>
        <p:spPr>
          <a:xfrm>
            <a:off x="914400" y="3200400"/>
            <a:ext cx="51663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00567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Presentation Title</a:t>
            </a:r>
            <a:endParaRPr lang="en-US" sz="3800" dirty="0"/>
          </a:p>
          <a:p>
            <a:pPr marL="0" indent="0">
              <a:buNone/>
            </a:pPr>
            <a:r>
              <a:rPr lang="en-US" sz="3800" b="1" dirty="0">
                <a:solidFill>
                  <a:srgbClr val="00567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Goes Here</a:t>
            </a:r>
            <a:endParaRPr lang="en-US" sz="3800" dirty="0"/>
          </a:p>
        </p:txBody>
      </p:sp>
      <p:sp>
        <p:nvSpPr>
          <p:cNvPr id="3" name="Text 1"/>
          <p:cNvSpPr>
            <a:spLocks noGrp="1"/>
          </p:cNvSpPr>
          <p:nvPr>
            <p:ph type="subTitle" idx="1"/>
          </p:nvPr>
        </p:nvSpPr>
        <p:spPr>
          <a:xfrm>
            <a:off x="914400" y="4818888"/>
            <a:ext cx="4754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589C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Presenter Name</a:t>
            </a:r>
            <a:r>
              <a:rPr lang="en-US" sz="180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|  Affiliation  |  Date</a:t>
            </a:r>
            <a:endParaRPr lang="en-US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8FBD76-4DD8-F29F-A9EA-D63CD08E2B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7580" y="5981562"/>
            <a:ext cx="1555173" cy="5608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"/>
          </p:nvPr>
        </p:nvSpPr>
        <p:spPr>
          <a:xfrm>
            <a:off x="914400" y="1975104"/>
            <a:ext cx="1828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0" b="1" dirty="0">
                <a:solidFill>
                  <a:srgbClr val="F2A5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01</a:t>
            </a:r>
            <a:endParaRPr lang="en-US" sz="98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914400" y="4480560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Section Title Goes Here</a:t>
            </a:r>
            <a:endParaRPr lang="en-US" sz="4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/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Content Heading Goes Here</a:t>
            </a:r>
            <a:endParaRPr lang="en-US" sz="3000" dirty="0"/>
          </a:p>
        </p:txBody>
      </p:sp>
      <p:sp>
        <p:nvSpPr>
          <p:cNvPr id="6" name="Text 2"/>
          <p:cNvSpPr>
            <a:spLocks noGrp="1"/>
          </p:cNvSpPr>
          <p:nvPr>
            <p:ph idx="1"/>
          </p:nvPr>
        </p:nvSpPr>
        <p:spPr/>
        <p:txBody>
          <a:bodyPr wrap="square" lIns="0" tIns="0" rIns="0" bIns="0" rtlCol="0"/>
          <a:lstStyle>
            <a:lvl1pPr marL="292608" indent="-292608">
              <a:spcAft>
                <a:spcPts val="800"/>
              </a:spcAft>
              <a:buClr>
                <a:schemeClr val="accent2"/>
              </a:buClr>
              <a:buChar char="•"/>
              <a:defRPr sz="2300">
                <a:solidFill>
                  <a:schemeClr val="tx1"/>
                </a:solidFill>
                <a:latin typeface="+mn-lt"/>
              </a:defRPr>
            </a:lvl1pPr>
            <a:lvl2pPr marL="612648" indent="-292608">
              <a:spcAft>
                <a:spcPts val="800"/>
              </a:spcAft>
              <a:buClr>
                <a:schemeClr val="accent2"/>
              </a:buClr>
              <a:buChar char="–"/>
              <a:defRPr sz="2100">
                <a:solidFill>
                  <a:schemeClr val="tx1"/>
                </a:solidFill>
                <a:latin typeface="+mn-lt"/>
              </a:defRPr>
            </a:lvl2pPr>
            <a:lvl3pPr marL="932688" indent="-292608">
              <a:spcAft>
                <a:spcPts val="800"/>
              </a:spcAft>
              <a:buClr>
                <a:schemeClr val="accent2"/>
              </a:buClr>
              <a:buChar char="•"/>
              <a:defRPr sz="1900">
                <a:solidFill>
                  <a:schemeClr val="tx1"/>
                </a:solidFill>
                <a:latin typeface="+mn-lt"/>
              </a:defRPr>
            </a:lvl3pPr>
            <a:lvl4pPr marL="1252728" indent="-292608">
              <a:spcAft>
                <a:spcPts val="800"/>
              </a:spcAft>
              <a:buClr>
                <a:schemeClr val="accent2"/>
              </a:buClr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1572768" indent="-292608">
              <a:spcAft>
                <a:spcPts val="800"/>
              </a:spcAft>
              <a:buClr>
                <a:schemeClr val="accent2"/>
              </a:buClr>
              <a:buChar char="•"/>
              <a:defRPr sz="1800">
                <a:solidFill>
                  <a:schemeClr val="tx1"/>
                </a:solidFill>
                <a:latin typeface="+mn-lt"/>
              </a:defRPr>
            </a:lvl5pPr>
            <a:lvl6pPr marL="1892808" indent="-292608">
              <a:spcAft>
                <a:spcPts val="800"/>
              </a:spcAft>
              <a:buClr>
                <a:schemeClr val="accent2"/>
              </a:buClr>
              <a:buChar char="–"/>
              <a:defRPr sz="1800">
                <a:solidFill>
                  <a:schemeClr val="tx1"/>
                </a:solidFill>
                <a:latin typeface="+mn-lt"/>
              </a:defRPr>
            </a:lvl6pPr>
            <a:lvl7pPr marL="2212848" indent="-292608">
              <a:spcAft>
                <a:spcPts val="800"/>
              </a:spcAft>
              <a:buClr>
                <a:schemeClr val="accent2"/>
              </a:buClr>
              <a:buChar char="•"/>
              <a:defRPr sz="1800">
                <a:solidFill>
                  <a:schemeClr val="tx1"/>
                </a:solidFill>
                <a:latin typeface="+mn-lt"/>
              </a:defRPr>
            </a:lvl7pPr>
            <a:lvl8pPr marL="2532888" indent="-292608">
              <a:spcAft>
                <a:spcPts val="800"/>
              </a:spcAft>
              <a:buClr>
                <a:schemeClr val="accent2"/>
              </a:buClr>
              <a:buChar char="–"/>
              <a:defRPr sz="1800">
                <a:solidFill>
                  <a:schemeClr val="tx1"/>
                </a:solidFill>
                <a:latin typeface="+mn-lt"/>
              </a:defRPr>
            </a:lvl8pPr>
            <a:lvl9pPr marL="2852928" indent="-292608">
              <a:spcAft>
                <a:spcPts val="800"/>
              </a:spcAft>
              <a:buClr>
                <a:schemeClr val="accent2"/>
              </a:buClr>
              <a:buChar char="•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300" dirty="0">
                <a:solidFill>
                  <a:srgbClr val="1D2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First key point — replace with your content</a:t>
            </a:r>
            <a:endParaRPr lang="en-US" sz="2300" dirty="0"/>
          </a:p>
          <a:p>
            <a:r>
              <a:rPr lang="en-US" sz="2300" dirty="0">
                <a:solidFill>
                  <a:srgbClr val="1D2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Second key point — supporting detail</a:t>
            </a:r>
            <a:endParaRPr lang="en-US" sz="2300" dirty="0"/>
          </a:p>
          <a:p>
            <a:r>
              <a:rPr lang="en-US" sz="2300" dirty="0">
                <a:solidFill>
                  <a:srgbClr val="1D2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Third key point — add or remove rows as needed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E22D2-2DE4-A896-5989-C656C7584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endParaRPr lang="en-Z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55C5C0-5267-C726-3554-D70B0FD36A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80054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16418-A808-962F-DB15-C7B16C7F34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/>
              <a:t>02</a:t>
            </a:r>
            <a:endParaRPr lang="en-Z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E5F834-2C4C-494D-4D79-4F5C56D83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81251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9CC8EF2-1FB6-E4CD-8ADE-4D73D11ED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54C12E-82E6-69F8-9FAC-2E1848243D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046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914400" y="2761488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5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Thank You</a:t>
            </a:r>
            <a:endParaRPr lang="en-US" sz="5800" dirty="0"/>
          </a:p>
        </p:txBody>
      </p:sp>
      <p:sp>
        <p:nvSpPr>
          <p:cNvPr id="3" name="Text 1"/>
          <p:cNvSpPr>
            <a:spLocks noGrp="1"/>
          </p:cNvSpPr>
          <p:nvPr>
            <p:ph type="body" idx="1"/>
          </p:nvPr>
        </p:nvSpPr>
        <p:spPr>
          <a:xfrm>
            <a:off x="914400" y="4023360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2A5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ISPD 2026 Congress</a:t>
            </a:r>
            <a:endParaRPr lang="en-US" sz="2000" dirty="0"/>
          </a:p>
        </p:txBody>
      </p:sp>
      <p:sp>
        <p:nvSpPr>
          <p:cNvPr id="4" name="Text 2"/>
          <p:cNvSpPr>
            <a:spLocks noGrp="1"/>
          </p:cNvSpPr>
          <p:nvPr>
            <p:ph type="body" idx="2"/>
          </p:nvPr>
        </p:nvSpPr>
        <p:spPr>
          <a:xfrm>
            <a:off x="914400" y="4517136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Cape Town International Convention Centre  |  29 September – 3 October 2026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 conjunction with the SA Renal Congress 2026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SPD 2026">
  <a:themeElements>
    <a:clrScheme name="ISPD 2026">
      <a:dk1>
        <a:srgbClr val="1D2633"/>
      </a:dk1>
      <a:lt1>
        <a:srgbClr val="FFFFFF"/>
      </a:lt1>
      <a:dk2>
        <a:srgbClr val="00567C"/>
      </a:dk2>
      <a:lt2>
        <a:srgbClr val="F1F7FA"/>
      </a:lt2>
      <a:accent1>
        <a:srgbClr val="1589C0"/>
      </a:accent1>
      <a:accent2>
        <a:srgbClr val="F2A51F"/>
      </a:accent2>
      <a:accent3>
        <a:srgbClr val="00567C"/>
      </a:accent3>
      <a:accent4>
        <a:srgbClr val="9DD7F0"/>
      </a:accent4>
      <a:accent5>
        <a:srgbClr val="697386"/>
      </a:accent5>
      <a:accent6>
        <a:srgbClr val="00A5CF"/>
      </a:accent6>
      <a:hlink>
        <a:srgbClr val="1589C0"/>
      </a:hlink>
      <a:folHlink>
        <a:srgbClr val="00567C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8" id="{7EF0642A-7DB8-A645-ACC3-4257F0C0AE62}" vid="{3A3A1017-8BDD-8643-812E-CD4C1B5ACBE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ISPD 2026 Updated slide deck (002)</Template>
  <TotalTime>2</TotalTime>
  <Words>130</Words>
  <Application>Microsoft Office PowerPoint</Application>
  <PresentationFormat>Widescreen</PresentationFormat>
  <Paragraphs>22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ISPD 2026</vt:lpstr>
      <vt:lpstr>Presentation Title Goes Here</vt:lpstr>
      <vt:lpstr>Section Title Goes Here</vt:lpstr>
      <vt:lpstr>Content Heading Goes Here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>ISPD 2026 Congress conference presentation template</dc:subject>
  <dc:creator>Kerry Firmani</dc:creator>
  <cp:lastModifiedBy>Kerry Firmani</cp:lastModifiedBy>
  <cp:revision>1</cp:revision>
  <dcterms:created xsi:type="dcterms:W3CDTF">2026-09-14T06:27:43Z</dcterms:created>
  <dcterms:modified xsi:type="dcterms:W3CDTF">2026-09-14T06:30:01Z</dcterms:modified>
</cp:coreProperties>
</file>